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601200" cy="12801600" type="A3"/>
  <p:notesSz cx="6858000" cy="9144000"/>
  <p:defaultTextStyle>
    <a:defPPr>
      <a:defRPr lang="de-DE"/>
    </a:defPPr>
    <a:lvl1pPr marL="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9" d="100"/>
          <a:sy n="99" d="100"/>
        </p:scale>
        <p:origin x="-2632" y="2296"/>
      </p:cViewPr>
      <p:guideLst>
        <p:guide orient="horz" pos="4032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F4931-C2A2-BA4D-ADDF-27692D6599D0}" type="datetimeFigureOut">
              <a:rPr lang="de-DE" smtClean="0"/>
              <a:t>19/06/17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EBAD9-7404-6243-8B51-987088FF8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3446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4008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64008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64008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64008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64008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64008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64008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64008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64008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90" y="3976794"/>
            <a:ext cx="8161020" cy="2744047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609D-6B8F-804A-A578-AA822987275C}" type="datetimeFigureOut">
              <a:rPr lang="de-DE" smtClean="0"/>
              <a:t>19/06/17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D356-4697-BD46-8BAC-70F1C290A7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7474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609D-6B8F-804A-A578-AA822987275C}" type="datetimeFigureOut">
              <a:rPr lang="de-DE" smtClean="0"/>
              <a:t>19/06/17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D356-4697-BD46-8BAC-70F1C290A7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262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9248" y="957158"/>
            <a:ext cx="2268616" cy="20387733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397" y="957158"/>
            <a:ext cx="6645831" cy="20387733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609D-6B8F-804A-A578-AA822987275C}" type="datetimeFigureOut">
              <a:rPr lang="de-DE" smtClean="0"/>
              <a:t>19/06/17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D356-4697-BD46-8BAC-70F1C290A7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8367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609D-6B8F-804A-A578-AA822987275C}" type="datetimeFigureOut">
              <a:rPr lang="de-DE" smtClean="0"/>
              <a:t>19/06/17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D356-4697-BD46-8BAC-70F1C290A7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40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8429" y="8226214"/>
            <a:ext cx="8161020" cy="254254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58429" y="5425865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609D-6B8F-804A-A578-AA822987275C}" type="datetimeFigureOut">
              <a:rPr lang="de-DE" smtClean="0"/>
              <a:t>19/06/17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D356-4697-BD46-8BAC-70F1C290A7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6202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397" y="5576993"/>
            <a:ext cx="4457224" cy="1576789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20640" y="5576993"/>
            <a:ext cx="4457224" cy="1576789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609D-6B8F-804A-A578-AA822987275C}" type="datetimeFigureOut">
              <a:rPr lang="de-DE" smtClean="0"/>
              <a:t>19/06/17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D356-4697-BD46-8BAC-70F1C290A7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8773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80060" y="2865544"/>
            <a:ext cx="4242197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0060" y="4059766"/>
            <a:ext cx="4242197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877277" y="2865544"/>
            <a:ext cx="4243864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877277" y="4059766"/>
            <a:ext cx="4243864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609D-6B8F-804A-A578-AA822987275C}" type="datetimeFigureOut">
              <a:rPr lang="de-DE" smtClean="0"/>
              <a:t>19/06/17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D356-4697-BD46-8BAC-70F1C290A7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411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609D-6B8F-804A-A578-AA822987275C}" type="datetimeFigureOut">
              <a:rPr lang="de-DE" smtClean="0"/>
              <a:t>19/06/17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D356-4697-BD46-8BAC-70F1C290A7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2459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609D-6B8F-804A-A578-AA822987275C}" type="datetimeFigureOut">
              <a:rPr lang="de-DE" smtClean="0"/>
              <a:t>19/06/17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D356-4697-BD46-8BAC-70F1C290A7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813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0060" y="509693"/>
            <a:ext cx="3158729" cy="21691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53802" y="509694"/>
            <a:ext cx="5367338" cy="1092581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80060" y="2678854"/>
            <a:ext cx="3158729" cy="8756651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609D-6B8F-804A-A578-AA822987275C}" type="datetimeFigureOut">
              <a:rPr lang="de-DE" smtClean="0"/>
              <a:t>19/06/17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D356-4697-BD46-8BAC-70F1C290A7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0215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81902" y="8961120"/>
            <a:ext cx="5760720" cy="105791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81902" y="1143847"/>
            <a:ext cx="5760720" cy="768096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81902" y="10019031"/>
            <a:ext cx="5760720" cy="1502409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609D-6B8F-804A-A578-AA822987275C}" type="datetimeFigureOut">
              <a:rPr lang="de-DE" smtClean="0"/>
              <a:t>19/06/17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D356-4697-BD46-8BAC-70F1C290A7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3241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80060" y="2987041"/>
            <a:ext cx="8641080" cy="844846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800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4609D-6B8F-804A-A578-AA822987275C}" type="datetimeFigureOut">
              <a:rPr lang="de-DE" smtClean="0"/>
              <a:t>19/06/17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80410" y="11865187"/>
            <a:ext cx="30403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808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BD356-4697-BD46-8BAC-70F1C290A7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4817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4008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640080" rtl="0" eaLnBrk="1" latinLnBrk="0" hangingPunct="1">
        <a:spcBef>
          <a:spcPct val="20000"/>
        </a:spcBef>
        <a:buFont typeface="Arial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640080" rtl="0" eaLnBrk="1" latinLnBrk="0" hangingPunct="1">
        <a:spcBef>
          <a:spcPct val="20000"/>
        </a:spcBef>
        <a:buFont typeface="Arial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640080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64008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64008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g"/><Relationship Id="rId6" Type="http://schemas.openxmlformats.org/officeDocument/2006/relationships/hyperlink" Target="http://www.forschungstauchen-deutschland.de/index.php/registration-symposium-2017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 15" descr="AWI_168.jpg"/>
          <p:cNvPicPr>
            <a:picLocks noChangeAspect="1"/>
          </p:cNvPicPr>
          <p:nvPr/>
        </p:nvPicPr>
        <p:blipFill rotWithShape="1"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1" b="23947"/>
          <a:stretch/>
        </p:blipFill>
        <p:spPr>
          <a:xfrm>
            <a:off x="4696784" y="8445148"/>
            <a:ext cx="4904416" cy="4356451"/>
          </a:xfrm>
          <a:prstGeom prst="rect">
            <a:avLst/>
          </a:prstGeom>
        </p:spPr>
      </p:pic>
      <p:pic>
        <p:nvPicPr>
          <p:cNvPr id="11" name="Picture 20" descr="05Si05_MM_SnQ_22_02_05_AM"/>
          <p:cNvPicPr>
            <a:picLocks noChangeAspect="1" noChangeArrowheads="1"/>
          </p:cNvPicPr>
          <p:nvPr/>
        </p:nvPicPr>
        <p:blipFill rotWithShape="1"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2" r="17792" b="11560"/>
          <a:stretch/>
        </p:blipFill>
        <p:spPr bwMode="auto">
          <a:xfrm>
            <a:off x="0" y="8445148"/>
            <a:ext cx="4696784" cy="435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3" descr="awi-csd1"/>
          <p:cNvPicPr>
            <a:picLocks noChangeAspect="1" noChangeArrowheads="1"/>
          </p:cNvPicPr>
          <p:nvPr/>
        </p:nvPicPr>
        <p:blipFill rotWithShape="1"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5" b="18630"/>
          <a:stretch/>
        </p:blipFill>
        <p:spPr bwMode="auto">
          <a:xfrm>
            <a:off x="4691556" y="0"/>
            <a:ext cx="4909644" cy="382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 4" descr="KFT_Sym.jpg"/>
          <p:cNvPicPr>
            <a:picLocks noChangeAspect="1"/>
          </p:cNvPicPr>
          <p:nvPr/>
        </p:nvPicPr>
        <p:blipFill rotWithShape="1">
          <a:blip r:embed="rId5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" r="8639" b="-1"/>
          <a:stretch/>
        </p:blipFill>
        <p:spPr>
          <a:xfrm>
            <a:off x="1" y="0"/>
            <a:ext cx="4696783" cy="382578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" y="1429516"/>
            <a:ext cx="9601199" cy="5733284"/>
          </a:xfrm>
        </p:spPr>
        <p:txBody>
          <a:bodyPr>
            <a:normAutofit fontScale="90000"/>
          </a:bodyPr>
          <a:lstStyle/>
          <a:p>
            <a:r>
              <a:rPr lang="de-DE" sz="5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Kommission </a:t>
            </a:r>
            <a:r>
              <a:rPr lang="de-DE" sz="5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Forschungstauchen </a:t>
            </a:r>
            <a:r>
              <a:rPr lang="de-DE" sz="5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Deutschland </a:t>
            </a:r>
            <a:r>
              <a:rPr lang="de-DE" sz="51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de-DE" sz="51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de-DE" sz="51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de-DE" sz="51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de-DE" dirty="0" smtClean="0"/>
              <a:t>10</a:t>
            </a:r>
            <a:r>
              <a:rPr lang="de-DE" baseline="30000" dirty="0" smtClean="0"/>
              <a:t>th</a:t>
            </a:r>
            <a:r>
              <a:rPr lang="de-DE" sz="4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de-DE" dirty="0" smtClean="0"/>
              <a:t>Symposium 2017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4800" b="1" dirty="0" smtClean="0"/>
              <a:t>„Scientific </a:t>
            </a:r>
            <a:r>
              <a:rPr lang="de-DE" sz="4800" b="1" dirty="0" err="1" smtClean="0"/>
              <a:t>Diving</a:t>
            </a:r>
            <a:r>
              <a:rPr lang="de-DE" sz="4800" b="1" dirty="0" smtClean="0"/>
              <a:t> in Germany,</a:t>
            </a:r>
            <a:r>
              <a:rPr lang="de-DE" sz="4800" b="1" dirty="0" smtClean="0"/>
              <a:t/>
            </a:r>
            <a:br>
              <a:rPr lang="de-DE" sz="4800" b="1" dirty="0" smtClean="0"/>
            </a:br>
            <a:r>
              <a:rPr lang="de-DE" sz="4800" b="1" dirty="0" smtClean="0"/>
              <a:t> </a:t>
            </a:r>
            <a:r>
              <a:rPr lang="de-DE" sz="4800" b="1" dirty="0" smtClean="0"/>
              <a:t>Europe </a:t>
            </a:r>
            <a:r>
              <a:rPr lang="de-DE" sz="4800" b="1" dirty="0" err="1" smtClean="0"/>
              <a:t>and</a:t>
            </a:r>
            <a:r>
              <a:rPr lang="de-DE" sz="4800" b="1" dirty="0" smtClean="0"/>
              <a:t> </a:t>
            </a:r>
            <a:r>
              <a:rPr lang="de-DE" sz="4800" b="1" dirty="0" err="1" smtClean="0"/>
              <a:t>beyond</a:t>
            </a:r>
            <a:r>
              <a:rPr lang="de-DE" sz="4800" b="1" dirty="0" smtClean="0"/>
              <a:t>“ </a:t>
            </a:r>
            <a:endParaRPr lang="de-DE" sz="4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892" y="7540290"/>
            <a:ext cx="9601201" cy="461027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800" dirty="0">
                <a:solidFill>
                  <a:schemeClr val="tx1"/>
                </a:solidFill>
              </a:rPr>
              <a:t>02.11.2017- 03.11.2017 in </a:t>
            </a:r>
            <a:r>
              <a:rPr lang="de-DE" sz="2800" dirty="0" smtClean="0">
                <a:solidFill>
                  <a:schemeClr val="tx1"/>
                </a:solidFill>
              </a:rPr>
              <a:t>Bremerhaven/Germany</a:t>
            </a:r>
            <a:endParaRPr lang="de-DE" sz="2800" dirty="0">
              <a:solidFill>
                <a:schemeClr val="tx1"/>
              </a:solidFill>
            </a:endParaRPr>
          </a:p>
          <a:p>
            <a:endParaRPr lang="de-DE" sz="2400" b="1" dirty="0" smtClean="0">
              <a:solidFill>
                <a:schemeClr val="tx1"/>
              </a:solidFill>
            </a:endParaRPr>
          </a:p>
          <a:p>
            <a:r>
              <a:rPr lang="de-DE" sz="2400" b="1" dirty="0" smtClean="0">
                <a:solidFill>
                  <a:schemeClr val="tx1"/>
                </a:solidFill>
              </a:rPr>
              <a:t>Organizer: </a:t>
            </a:r>
            <a:endParaRPr lang="de-DE" sz="2400" b="1" dirty="0" smtClean="0">
              <a:solidFill>
                <a:schemeClr val="tx1"/>
              </a:solidFill>
              <a:effectLst/>
            </a:endParaRPr>
          </a:p>
          <a:p>
            <a:pPr>
              <a:lnSpc>
                <a:spcPct val="130000"/>
              </a:lnSpc>
            </a:pPr>
            <a:r>
              <a:rPr lang="de-DE" sz="1800" dirty="0">
                <a:solidFill>
                  <a:schemeClr val="tx1"/>
                </a:solidFill>
              </a:rPr>
              <a:t>Alfred-Wegener-Institut </a:t>
            </a:r>
            <a:r>
              <a:rPr lang="de-DE" sz="1800" dirty="0" err="1" smtClean="0">
                <a:solidFill>
                  <a:schemeClr val="tx1"/>
                </a:solidFill>
              </a:rPr>
              <a:t>for</a:t>
            </a:r>
            <a:r>
              <a:rPr lang="de-DE" sz="1800" dirty="0" smtClean="0">
                <a:solidFill>
                  <a:schemeClr val="tx1"/>
                </a:solidFill>
              </a:rPr>
              <a:t> Polar </a:t>
            </a:r>
            <a:r>
              <a:rPr lang="de-DE" sz="1800" dirty="0" err="1" smtClean="0">
                <a:solidFill>
                  <a:schemeClr val="tx1"/>
                </a:solidFill>
              </a:rPr>
              <a:t>and</a:t>
            </a:r>
            <a:r>
              <a:rPr lang="de-DE" sz="1800" dirty="0" smtClean="0">
                <a:solidFill>
                  <a:schemeClr val="tx1"/>
                </a:solidFill>
              </a:rPr>
              <a:t> Marine Research (</a:t>
            </a:r>
            <a:r>
              <a:rPr lang="de-DE" sz="1800" dirty="0">
                <a:solidFill>
                  <a:schemeClr val="tx1"/>
                </a:solidFill>
              </a:rPr>
              <a:t>AWI) </a:t>
            </a:r>
            <a:endParaRPr lang="de-DE" sz="1800" dirty="0" smtClean="0">
              <a:solidFill>
                <a:schemeClr val="tx1"/>
              </a:solidFill>
              <a:effectLst/>
            </a:endParaRPr>
          </a:p>
          <a:p>
            <a:pPr>
              <a:lnSpc>
                <a:spcPct val="130000"/>
              </a:lnSpc>
            </a:pPr>
            <a:r>
              <a:rPr lang="de-DE" sz="1800" dirty="0" smtClean="0">
                <a:solidFill>
                  <a:schemeClr val="tx1"/>
                </a:solidFill>
              </a:rPr>
              <a:t>Leibniz </a:t>
            </a:r>
            <a:r>
              <a:rPr lang="de-DE" sz="1800" dirty="0" err="1" smtClean="0">
                <a:solidFill>
                  <a:schemeClr val="tx1"/>
                </a:solidFill>
              </a:rPr>
              <a:t>Centre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for</a:t>
            </a:r>
            <a:r>
              <a:rPr lang="de-DE" sz="1800" dirty="0" smtClean="0">
                <a:solidFill>
                  <a:schemeClr val="tx1"/>
                </a:solidFill>
              </a:rPr>
              <a:t> Tropical Marine Research (</a:t>
            </a:r>
            <a:r>
              <a:rPr lang="de-DE" sz="1800" dirty="0">
                <a:solidFill>
                  <a:schemeClr val="tx1"/>
                </a:solidFill>
              </a:rPr>
              <a:t>ZMT) </a:t>
            </a:r>
            <a:endParaRPr lang="de-DE" sz="1800" dirty="0" smtClean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de-DE" sz="1800" dirty="0" smtClean="0">
                <a:solidFill>
                  <a:schemeClr val="tx1"/>
                </a:solidFill>
              </a:rPr>
              <a:t>German Maritime Museum (</a:t>
            </a:r>
            <a:r>
              <a:rPr lang="de-DE" sz="1800" dirty="0">
                <a:solidFill>
                  <a:schemeClr val="tx1"/>
                </a:solidFill>
              </a:rPr>
              <a:t>DSM) </a:t>
            </a:r>
            <a:endParaRPr lang="de-DE" sz="1800" dirty="0" smtClean="0">
              <a:solidFill>
                <a:schemeClr val="tx1"/>
              </a:solidFill>
              <a:effectLst/>
            </a:endParaRPr>
          </a:p>
          <a:p>
            <a:endParaRPr lang="de-DE" sz="2400" b="1" dirty="0" smtClean="0">
              <a:solidFill>
                <a:schemeClr val="tx1"/>
              </a:solidFill>
            </a:endParaRPr>
          </a:p>
          <a:p>
            <a:endParaRPr lang="de-DE" sz="2400" b="1" dirty="0" smtClean="0">
              <a:solidFill>
                <a:schemeClr val="tx1"/>
              </a:solidFill>
            </a:endParaRPr>
          </a:p>
          <a:p>
            <a:r>
              <a:rPr lang="de-DE" sz="2400" b="1" dirty="0" smtClean="0">
                <a:solidFill>
                  <a:schemeClr val="tx1"/>
                </a:solidFill>
              </a:rPr>
              <a:t>Registration: </a:t>
            </a:r>
            <a:endParaRPr lang="de-DE" sz="2400" b="1" dirty="0" smtClean="0">
              <a:solidFill>
                <a:schemeClr val="tx1"/>
              </a:solidFill>
            </a:endParaRPr>
          </a:p>
          <a:p>
            <a:r>
              <a:rPr lang="de-DE" sz="1800" dirty="0" smtClean="0">
                <a:solidFill>
                  <a:schemeClr val="tx1"/>
                </a:solidFill>
                <a:hlinkClick r:id="rId6"/>
              </a:rPr>
              <a:t>http</a:t>
            </a:r>
            <a:r>
              <a:rPr lang="de-DE" sz="1800" dirty="0">
                <a:solidFill>
                  <a:schemeClr val="tx1"/>
                </a:solidFill>
                <a:hlinkClick r:id="rId6"/>
              </a:rPr>
              <a:t>://www.forschungstauchen-deutschland.de/</a:t>
            </a:r>
            <a:r>
              <a:rPr lang="de-DE" sz="1800" dirty="0" err="1" smtClean="0">
                <a:solidFill>
                  <a:schemeClr val="tx1"/>
                </a:solidFill>
                <a:hlinkClick r:id="rId6"/>
              </a:rPr>
              <a:t>index.php</a:t>
            </a:r>
            <a:r>
              <a:rPr lang="de-DE" sz="1800" dirty="0" smtClean="0">
                <a:solidFill>
                  <a:schemeClr val="tx1"/>
                </a:solidFill>
                <a:hlinkClick r:id="rId6"/>
              </a:rPr>
              <a:t>/registration</a:t>
            </a:r>
            <a:r>
              <a:rPr lang="de-DE" sz="1800" dirty="0">
                <a:solidFill>
                  <a:schemeClr val="tx1"/>
                </a:solidFill>
                <a:hlinkClick r:id="rId6"/>
              </a:rPr>
              <a:t>-symposium-</a:t>
            </a:r>
            <a:r>
              <a:rPr lang="de-DE" sz="1800" dirty="0" smtClean="0">
                <a:solidFill>
                  <a:schemeClr val="tx1"/>
                </a:solidFill>
                <a:hlinkClick r:id="rId6"/>
              </a:rPr>
              <a:t>2017</a:t>
            </a:r>
            <a:endParaRPr lang="de-DE" sz="1800" dirty="0" smtClean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962570" y="3245701"/>
            <a:ext cx="6849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(German </a:t>
            </a:r>
            <a:r>
              <a:rPr lang="de-DE" sz="24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Commission</a:t>
            </a:r>
            <a:r>
              <a:rPr lang="de-DE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de-DE" sz="24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for</a:t>
            </a:r>
            <a:r>
              <a:rPr lang="de-DE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de-DE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Scientific </a:t>
            </a:r>
            <a:r>
              <a:rPr lang="de-DE" sz="24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Diving</a:t>
            </a:r>
            <a:r>
              <a:rPr lang="de-DE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)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76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Macintosh PowerPoint</Application>
  <PresentationFormat>A3-Papier (297x420 mm)</PresentationFormat>
  <Paragraphs>12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Office-Design</vt:lpstr>
      <vt:lpstr>Kommission Forschungstauchen Deutschland   10th Symposium 2017  „Scientific Diving in Germany,  Europe and beyond“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Kommission Forschungstauchen Deutschland  Symposium 2017 „Forschungstauchen in Deutschland und Europa“  </dc:title>
  <dc:creator>Liliana</dc:creator>
  <cp:lastModifiedBy>Liliana</cp:lastModifiedBy>
  <cp:revision>21</cp:revision>
  <dcterms:created xsi:type="dcterms:W3CDTF">2017-06-16T06:53:44Z</dcterms:created>
  <dcterms:modified xsi:type="dcterms:W3CDTF">2017-06-19T09:27:14Z</dcterms:modified>
</cp:coreProperties>
</file>